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10" autoAdjust="0"/>
  </p:normalViewPr>
  <p:slideViewPr>
    <p:cSldViewPr>
      <p:cViewPr varScale="1">
        <p:scale>
          <a:sx n="78" d="100"/>
          <a:sy n="78" d="100"/>
        </p:scale>
        <p:origin x="162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30A2-78FB-4DBA-9F87-F3CAA1EF5649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27F2-BECD-424C-84EF-0182FEA83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點段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742950" marR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11430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6002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20574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059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1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2019/10/11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64" r:id="rId3"/>
    <p:sldLayoutId id="2147483654" r:id="rId4"/>
    <p:sldLayoutId id="2147483658" r:id="rId5"/>
    <p:sldLayoutId id="2147483662" r:id="rId6"/>
    <p:sldLayoutId id="2147483663" r:id="rId7"/>
    <p:sldLayoutId id="2147483656" r:id="rId8"/>
    <p:sldLayoutId id="2147483659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2"/>
        </a:buBlip>
        <a:tabLst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p"/>
        <a:tabLst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3"/>
        </a:buBlip>
        <a:tabLst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Blip>
          <a:blip r:embed="rId14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5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on.com.tw/Blogger/?Pid=112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902ADD-61FB-412E-AD88-674B0A73F1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BC41FF-FD8E-4EC9-9751-DF72346FC2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05E9C5-49BB-4B7F-AAE2-2CE4B9B0B4C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2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14AB5F-255D-4734-8FF8-87F94498F32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1F1815-3287-4F60-AF47-7FA5C777FF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DCE093-E76A-4006-8F35-BBBCD6A3196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8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19BAD7-75DB-45FD-AEC6-664819E1E4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55BAD8-F237-4D01-9FCD-D2AA24BEFE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7D6ACA-AA84-42D5-A03D-2A4B1CD851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7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5B3BFC-DD37-4F1C-9E16-79F2756F7B4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E06475-C38D-49A6-ADF0-C6EC47E78A4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5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CD1527-ABAE-4BE2-BE1F-F49CCDBD55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5A2BB0-D8C0-461E-B141-5BABE620446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5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9E3470-BA8A-41CB-B62C-581F0C2745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4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8B0DA-D2A1-4434-BA7E-2C243896337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5A0067-F62F-45B8-9C16-8136D560F05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C4D923-7840-429E-9D47-1E6929A75E1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17B57A-378D-4048-8F59-F03EEAD0C01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99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9023CC-5857-4896-860B-C798BE0BF2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96E030-AA2F-475D-A9CF-0F50F3CE22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5D3CC7-8412-49A0-A357-9FC68F9F9E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7052D5-D0B9-461D-8539-433CED35353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E75C83-3580-40FC-AA0B-7C4AFBA0440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18EB5A-FD73-4B59-9CBC-3F3FBC629C7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9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46DADD-63F1-473A-91B6-FC66F1105B1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33A2CE-3794-49A3-BDD0-932835675DE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78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805123-B37E-4C0C-B7F1-040A2896859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65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9C73A9-3D31-4DC0-AD9D-2D9C3812683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2FA5F3-8C8A-419D-902E-8451141F0EA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7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BC48BD-665E-46EA-A9AF-46408ED4A6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B806EC-D49F-4796-9874-2F2696E504B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D02664-67BB-4BFF-BEEB-FB4E1A0702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468D7D-40CB-4ADC-9C90-1C94AC26FA2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BF24EB-EFE3-4FA9-9B9E-5859F055E9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E9672A-F5BF-416B-BF21-9A14980BCC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22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6383ED-D617-43D5-A97C-6F9A1DDCBAE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40F845-814E-4BD1-897B-C06481FE13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65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100E87-FEFA-422E-AA7E-06D1CD5528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175598-7101-4AE7-9E0C-926975B2881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35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574ADC-6394-4331-B93C-135532CACD5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9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24A2F4-171E-4709-8012-B9B8B50A76F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4C6EF9-A5AA-4DFB-A74A-B34E71A25F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13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619E74-5D62-4715-9045-5A042ECF8A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1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28E3BA-4E63-47BF-BE5E-7F82E81D5D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FD1D77-FD83-47D8-A3F9-0DD44D4ED6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57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62AEEA-F866-4A8A-B6B8-A93424935C5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1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1EAB5E-8F8D-4911-9608-D2159DF9E42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2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2406DF-B876-4983-B54E-D28CD88A64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9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02ACDF-84ED-4214-8320-67E15B38BEA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>
            <a:hlinkClick r:id="rId3"/>
            <a:extLst>
              <a:ext uri="{FF2B5EF4-FFF2-40B4-BE49-F238E27FC236}">
                <a16:creationId xmlns:a16="http://schemas.microsoft.com/office/drawing/2014/main" id="{65EDA52C-92B0-47AB-ABFC-DDA9AAA83330}"/>
              </a:ext>
            </a:extLst>
          </p:cNvPr>
          <p:cNvSpPr txBox="1"/>
          <p:nvPr/>
        </p:nvSpPr>
        <p:spPr>
          <a:xfrm>
            <a:off x="254000" y="635000"/>
            <a:ext cx="7874000" cy="3077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http://www.eion.com.tw/Blogger/?Pid=1120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01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55BC50-06B2-4276-B071-FEB894352B0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6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359B8B-1BB9-49FC-8413-CBD5668DC97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B55C61-51C7-4C56-8C6C-0DEBB39B6A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8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7E1F5F-9D68-41F6-BF44-EC9D84492B6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0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C1EF0F-B245-4BB8-8D2E-E463F74E80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04B79F-ECF0-4ABB-80A5-39A6A061CD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47315</TotalTime>
  <Words>15</Words>
  <Application>Microsoft Office PowerPoint</Application>
  <PresentationFormat>如螢幕大小 (4:3)</PresentationFormat>
  <Paragraphs>1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2" baseType="lpstr"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827</cp:revision>
  <dcterms:created xsi:type="dcterms:W3CDTF">2016-05-11T16:34:21Z</dcterms:created>
  <dcterms:modified xsi:type="dcterms:W3CDTF">2019-10-11T06:39:41Z</dcterms:modified>
</cp:coreProperties>
</file>